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Char char="●"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Char char="○"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Char char="■"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Char char="●"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Char char="○"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learn.adafruit.com/pigrrl-raspberry-pi-gameboy?view=all" TargetMode="External"/><Relationship Id="rId4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raspberrypi.org/bare-metal-tetris-duel/" TargetMode="External"/><Relationship Id="rId4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8.png"/><Relationship Id="rId5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raspberrypi.org/introducing-raspberry-pi-model-b-plus/" TargetMode="External"/><Relationship Id="rId4" Type="http://schemas.openxmlformats.org/officeDocument/2006/relationships/hyperlink" Target="http://www.youtube.com/watch?v=xZuy58W6M74" TargetMode="External"/><Relationship Id="rId5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raspberrypi.org/introducing-raspberry-pi-model-b-plus/" TargetMode="External"/><Relationship Id="rId4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raspberrypi.org/introducing-raspberry-pi-model-b-plus/" TargetMode="External"/><Relationship Id="rId4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6.jpg"/><Relationship Id="rId5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witter.com/ben_nuttall/status/487566469598035968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raspberrypi.org/introducing-raspberry-pi-model-b-plus/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spberrypi.org/introducing-raspberry-pi-model-b-plus/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learn.adafruit.com/pigrrl-raspberry-pi-gameboy?view=all" TargetMode="Externa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ctrTitle"/>
          </p:nvPr>
        </p:nvSpPr>
        <p:spPr>
          <a:xfrm>
            <a:off x="154925" y="1142000"/>
            <a:ext cx="7772400" cy="1516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Manchester</a:t>
            </a:r>
          </a:p>
          <a:p>
            <a:pPr lvl="0" rtl="0" algn="l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Raspberry Jam 21</a:t>
            </a:r>
          </a:p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x="154925" y="3091349"/>
            <a:ext cx="7772400" cy="111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-GB" sz="60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July 2014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PiGRRL - Raspberry Pi Gameboy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https://learn.adafruit.com/pigrrl-raspberry-pi-gameboy?view=all</a:t>
            </a:r>
          </a:p>
        </p:txBody>
      </p:sp>
      <p:pic>
        <p:nvPicPr>
          <p:cNvPr descr="gaming_parts.jpg"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650" y="1063375"/>
            <a:ext cx="6624699" cy="37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Bare metal Tetris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http://www.raspberrypi.org/bare-metal-tetris-duel/</a:t>
            </a:r>
          </a:p>
        </p:txBody>
      </p:sp>
      <p:pic>
        <p:nvPicPr>
          <p:cNvPr descr="tetris.jpg"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3138" y="1063375"/>
            <a:ext cx="6097725" cy="342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7200" y="2143054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Coming soon...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Manchester Raspberry Jam 22</a:t>
            </a:r>
          </a:p>
        </p:txBody>
      </p:sp>
      <p:pic>
        <p:nvPicPr>
          <p:cNvPr descr="IMG_0583.JPG" id="105" name="Shape 105"/>
          <p:cNvPicPr preferRelativeResize="0"/>
          <p:nvPr/>
        </p:nvPicPr>
        <p:blipFill rotWithShape="1">
          <a:blip r:embed="rId3">
            <a:alphaModFix/>
          </a:blip>
          <a:srcRect b="13827" l="0" r="0" t="2720"/>
          <a:stretch/>
        </p:blipFill>
        <p:spPr>
          <a:xfrm>
            <a:off x="457200" y="2340801"/>
            <a:ext cx="3815675" cy="23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8150" y="1394750"/>
            <a:ext cx="4572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g Inn Logo .jpg" id="107" name="Shape 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7999" y="3747804"/>
            <a:ext cx="3400525" cy="11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457200" y="2143054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For today...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Ideas: more Minecraft!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http://www.raspberrypi.org/introducing-raspberry-pi-model-b-plus/</a:t>
            </a:r>
          </a:p>
        </p:txBody>
      </p:sp>
      <p:sp>
        <p:nvSpPr>
          <p:cNvPr id="119" name="Shape 119" title="Minecraft Pyramid generator">
            <a:hlinkClick r:id="rId4"/>
          </p:cNvPr>
          <p:cNvSpPr/>
          <p:nvPr/>
        </p:nvSpPr>
        <p:spPr>
          <a:xfrm>
            <a:off x="1143000" y="1063375"/>
            <a:ext cx="6858000" cy="3794375"/>
          </a:xfrm>
          <a:prstGeom prst="rect">
            <a:avLst/>
          </a:prstGeom>
          <a:blipFill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Ideas: ARM assembly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http://www.raspberrypi.org/introducing-raspberry-pi-model-b-plus/</a:t>
            </a:r>
          </a:p>
        </p:txBody>
      </p:sp>
      <p:pic>
        <p:nvPicPr>
          <p:cNvPr descr="IMG_20140718_005958.jpg" id="126" name="Shape 126"/>
          <p:cNvPicPr preferRelativeResize="0"/>
          <p:nvPr/>
        </p:nvPicPr>
        <p:blipFill rotWithShape="1">
          <a:blip r:embed="rId4">
            <a:alphaModFix/>
          </a:blip>
          <a:srcRect b="28253" l="0" r="0" t="-5766"/>
          <a:stretch/>
        </p:blipFill>
        <p:spPr>
          <a:xfrm>
            <a:off x="1302588" y="1063375"/>
            <a:ext cx="6538824" cy="359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Ideas: everything else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http://www.raspberrypi.org/introducing-raspberry-pi-model-b-plus/</a:t>
            </a:r>
          </a:p>
        </p:txBody>
      </p:sp>
      <p:pic>
        <p:nvPicPr>
          <p:cNvPr descr="IMG_20140718_141127~2~2.jpg"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3251" y="1063372"/>
            <a:ext cx="7137500" cy="36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Today: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457200" y="1850575"/>
            <a:ext cx="8229600" cy="270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Both floors available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Pizza at ~1pm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Thanks to our sponsors: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457200" y="1741725"/>
            <a:ext cx="8229600" cy="270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Tom Broughton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Dave Jones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Rosemary Williams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57200" y="2143054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Last Time...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Finally...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457200" y="1343250"/>
            <a:ext cx="8229600" cy="245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20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Tweet your photos and creations: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48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#McrRaspJam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Download the slides: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http://bit.ly/McrRaspJam21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Manchester Raspberry Jam 20</a:t>
            </a:r>
          </a:p>
        </p:txBody>
      </p:sp>
      <p:pic>
        <p:nvPicPr>
          <p:cNvPr descr="PANO_20140607_124606.jpg"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99" y="2129425"/>
            <a:ext cx="8312002" cy="274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20140607_132340.jpg" id="40" name="Shape 40"/>
          <p:cNvPicPr preferRelativeResize="0"/>
          <p:nvPr/>
        </p:nvPicPr>
        <p:blipFill rotWithShape="1">
          <a:blip r:embed="rId4">
            <a:alphaModFix/>
          </a:blip>
          <a:srcRect b="19879" l="23470" r="15535" t="14811"/>
          <a:stretch/>
        </p:blipFill>
        <p:spPr>
          <a:xfrm>
            <a:off x="5945325" y="1063375"/>
            <a:ext cx="3052500" cy="245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20140607_134337.jpg" id="41" name="Shape 41"/>
          <p:cNvPicPr preferRelativeResize="0"/>
          <p:nvPr/>
        </p:nvPicPr>
        <p:blipFill rotWithShape="1">
          <a:blip r:embed="rId5">
            <a:alphaModFix/>
          </a:blip>
          <a:srcRect b="0" l="3288" r="0" t="5740"/>
          <a:stretch/>
        </p:blipFill>
        <p:spPr>
          <a:xfrm>
            <a:off x="202175" y="1063375"/>
            <a:ext cx="2864051" cy="2093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457200" y="2143054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In The News...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30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New Raspberry Pi website for mobile</a:t>
            </a:r>
          </a:p>
        </p:txBody>
      </p:sp>
      <p:sp>
        <p:nvSpPr>
          <p:cNvPr id="52" name="Shape 52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https://twitter.com/ben_nuttall/status/487566469598035968</a:t>
            </a:r>
          </a:p>
        </p:txBody>
      </p:sp>
      <p:pic>
        <p:nvPicPr>
          <p:cNvPr descr="Screenshot_2014-07-17-20-55-14.png" id="53" name="Shape 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2650" y="1063375"/>
            <a:ext cx="6638703" cy="373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Model B+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http://www.raspberrypi.org/introducing-raspberry-pi-model-b-plus/</a:t>
            </a:r>
          </a:p>
        </p:txBody>
      </p:sp>
      <p:pic>
        <p:nvPicPr>
          <p:cNvPr descr="B+.png" id="60" name="Shape 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3488" y="1063375"/>
            <a:ext cx="5137024" cy="385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Model B+</a:t>
            </a:r>
          </a:p>
        </p:txBody>
      </p:sp>
      <p:sp>
        <p:nvSpPr>
          <p:cNvPr id="66" name="Shape 66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http://www.raspberrypi.org/introducing-raspberry-pi-model-b-plus/</a:t>
            </a:r>
          </a:p>
        </p:txBody>
      </p:sp>
      <p:pic>
        <p:nvPicPr>
          <p:cNvPr descr="B+.png"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3488" y="1063375"/>
            <a:ext cx="5137024" cy="38527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mail.jpg" id="68" name="Shape 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5200" y="3438525"/>
            <a:ext cx="7334250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57200" y="2143054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 sz="48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Projects...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-GB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PiGRRL - Raspberry Pi Gameboy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1555200" y="4836375"/>
            <a:ext cx="75888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 sz="1000" u="sng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https://learn.adafruit.com/pigrrl-raspberry-pi-gameboy?view=all</a:t>
            </a:r>
          </a:p>
        </p:txBody>
      </p:sp>
      <p:pic>
        <p:nvPicPr>
          <p:cNvPr descr="gaming_pigrrl-adabot.jpg"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9638" y="1063375"/>
            <a:ext cx="6624724" cy="37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